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5" r:id="rId5"/>
    <p:sldId id="267" r:id="rId6"/>
    <p:sldId id="266" r:id="rId7"/>
    <p:sldId id="264" r:id="rId8"/>
    <p:sldId id="261" r:id="rId9"/>
    <p:sldId id="257" r:id="rId10"/>
    <p:sldId id="259" r:id="rId11"/>
    <p:sldId id="258" r:id="rId12"/>
    <p:sldId id="260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4198-1FB2-C305-F83B-A75709F4C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DE47A-DDAF-03D2-3828-1BACA1CE3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FBB30-CAE9-33F0-8703-797CAA335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0E2A-C11A-48C3-983B-47D19F9A3E36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47519-00A4-D31D-D8CE-DBB2CDE2B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52C40-CEF0-DFCD-695B-9CD76E5E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450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AC17-7B50-859D-76E6-4C0FBB1A8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A570CD-8470-99EE-2480-93BE07BCD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2DA42-2869-9718-6BA7-BFFC9A09F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0E2A-C11A-48C3-983B-47D19F9A3E36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3F2BC-A732-7A55-F88C-CA96D1A95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07095-3078-3B86-A86E-9B205CA8C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76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A0F0BA-8150-525C-8120-AA9C3B7EC8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55429-ACB2-AA86-425D-49AFB2D5A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D0813-BA10-8904-88B5-423EE94A9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0E2A-C11A-48C3-983B-47D19F9A3E36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E0F84-9552-A7CE-6381-58B67B047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F6E43-1EA7-1541-A286-7D683AAB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6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BD19-6ABA-D12E-9519-C0A8A69A9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2D907-6CCA-5111-B6EB-8946B77E1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CC79-21D6-18D4-EDEB-DD382FA2C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0E2A-C11A-48C3-983B-47D19F9A3E36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F2A9E-4535-1249-B738-21545534E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032AA-F17A-2472-9E8D-BA77D5927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872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D54F-0944-0E22-BD2E-6AA98103E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BE728-AC92-692D-3FEA-9B0A532C1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90794-115F-93FA-168B-952E20422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0E2A-C11A-48C3-983B-47D19F9A3E36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C8272-E432-125E-8ACA-1BF59E9B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9B9A1-DD57-6BD9-F779-003B6D4A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492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0AED8-03C7-CBF6-429C-F729432F7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0D1CE-3FFE-5859-AD37-AEA39EBEEA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C7100-BCBD-9D0F-D45F-56EBC9414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9F004-8D01-B176-ED8A-B05271FB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0E2A-C11A-48C3-983B-47D19F9A3E36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C7F92-13E7-4730-464F-562497EF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8C5B4-A48A-2012-A123-D666A50B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501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7C5B-7C37-FD9D-F5F5-D9C82E0A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319C4-328F-7D5E-ECA7-211EC5E3A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A17F9C-3872-E4EF-C9EA-FFECB75B3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94570A-D107-BCE0-0692-E26BC356C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8629C5-8C5A-8885-B1F2-92BCAC2C49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773723-1596-5BCA-FF11-FB565C7C4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0E2A-C11A-48C3-983B-47D19F9A3E36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39ED83-0CCD-1099-6631-E634390D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4D09AB-E46F-08E0-5ADA-FA9611E2E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7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8058-0E54-6E07-B7A1-D53E8C1C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4636-FD70-9DC4-56CB-E4BADD187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0E2A-C11A-48C3-983B-47D19F9A3E36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0184C9-3FCA-C9F6-F3E1-0D7F8B848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648C9-FDF0-36BD-F3E4-66F35FC0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235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3E02F4-07E6-B017-153E-ABDAA2E82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0E2A-C11A-48C3-983B-47D19F9A3E36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EF42DF-4385-8B99-ECA5-0A4F75AEF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74706-8E8C-B310-06D4-1C558FCBA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37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9BD2-DCAF-C850-1BCD-09032A28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7BE01-3ECB-715B-DE49-B7FF76BDB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5A2050-3569-03A0-DBB7-384ADE0D3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C2381-998C-2798-7864-CA4A9E632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0E2A-C11A-48C3-983B-47D19F9A3E36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FDF9B-0B9A-4459-96DA-A6E56CD0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B73123-739A-D550-237E-3DC88243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289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B164-9BBB-5D47-66B3-1749BF36D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5A9CF3-8647-BAF3-0649-738B4062C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F5F2E-32A4-DF70-3A7F-4B65F236E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9864D-EA29-2F0D-3962-BE740FBD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0E2A-C11A-48C3-983B-47D19F9A3E36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52A48-0D9F-C1A5-765F-2BD685E9D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B01A-24D1-0CD0-1927-FAE55F97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961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3D218-BAD9-7392-C968-9FB87B44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AB377-67BF-69BD-4185-0DB2F0748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89D29-B1C5-64A9-AAB7-B7A39CA17C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50E2A-C11A-48C3-983B-47D19F9A3E36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0BFA0-77CA-F75F-F955-D5FCC565B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0E3D7-F283-CD1D-A60C-5D91D3EAE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94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FEB127-E294-1C27-746F-4D0DF463A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25" y="0"/>
            <a:ext cx="4847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69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9D722A-6B25-41BA-499F-DA67B63B1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31C283-6BEB-0C27-4561-32D4F101DD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022" t="4244" r="32665" b="75294"/>
          <a:stretch>
            <a:fillRect/>
          </a:stretch>
        </p:blipFill>
        <p:spPr>
          <a:xfrm>
            <a:off x="3516924" y="4582048"/>
            <a:ext cx="4793063" cy="9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12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A5923A-92A4-11EE-441D-B8429041D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A82157-B9BD-D727-8121-08C58D8B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022" t="4244" r="32665" b="75294"/>
          <a:stretch>
            <a:fillRect/>
          </a:stretch>
        </p:blipFill>
        <p:spPr>
          <a:xfrm>
            <a:off x="3878665" y="4712677"/>
            <a:ext cx="4793063" cy="9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8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EAB462-6C18-AAC4-EC59-5D1F5EBD32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0" t="2084" r="26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D82D4F-9AC5-A71E-724D-F75B087D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022" t="4244" r="32665" b="75294"/>
          <a:stretch>
            <a:fillRect/>
          </a:stretch>
        </p:blipFill>
        <p:spPr>
          <a:xfrm>
            <a:off x="3699468" y="4260500"/>
            <a:ext cx="4793063" cy="9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67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ED13AD-EB1F-4E87-3F96-9E2882493D95}"/>
              </a:ext>
            </a:extLst>
          </p:cNvPr>
          <p:cNvSpPr txBox="1"/>
          <p:nvPr/>
        </p:nvSpPr>
        <p:spPr>
          <a:xfrm>
            <a:off x="1704765" y="2598003"/>
            <a:ext cx="8782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dive deep into Automation!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466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797591-6A5B-9042-0C6F-8A2E2A6CC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96" y="768096"/>
            <a:ext cx="5321807" cy="5321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A8C00C-3E4D-12D2-CE78-5171ED272559}"/>
              </a:ext>
            </a:extLst>
          </p:cNvPr>
          <p:cNvSpPr txBox="1"/>
          <p:nvPr/>
        </p:nvSpPr>
        <p:spPr>
          <a:xfrm>
            <a:off x="3564254" y="6089903"/>
            <a:ext cx="5063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Join us on WhatsApp for updates and resources.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078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51389E-87FF-A559-A9D2-DEFF190E4028}"/>
              </a:ext>
            </a:extLst>
          </p:cNvPr>
          <p:cNvSpPr txBox="1"/>
          <p:nvPr/>
        </p:nvSpPr>
        <p:spPr>
          <a:xfrm>
            <a:off x="4523232" y="3013501"/>
            <a:ext cx="3145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91BA97-99F6-065A-4256-73589F18466C}"/>
              </a:ext>
            </a:extLst>
          </p:cNvPr>
          <p:cNvSpPr txBox="1"/>
          <p:nvPr/>
        </p:nvSpPr>
        <p:spPr>
          <a:xfrm>
            <a:off x="0" y="1843950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</a:p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 </a:t>
            </a:r>
          </a:p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</a:p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17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35F5C7-40B2-D5E4-6C94-362CAD8BD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799" y="954593"/>
            <a:ext cx="2347759" cy="2347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D3FD4-5794-7CCD-19E7-2489E11E6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599" y="4653218"/>
            <a:ext cx="1892808" cy="1892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01D5CE-C2B9-6C9C-B865-BBC85892C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817" y="4654743"/>
            <a:ext cx="1892808" cy="18928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05DB01-6ACC-1E01-C87F-DC01242E6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37" y="4653218"/>
            <a:ext cx="1892808" cy="18928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EDCD1-45BC-4218-0442-DA39FCFA4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381" y="4684961"/>
            <a:ext cx="1892808" cy="18928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9924B6-A757-4E68-AD5D-66246CA117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55" y="4653218"/>
            <a:ext cx="1892808" cy="18928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0CFBC8-CD1B-73CE-1D58-A8E34D3CFCD6}"/>
              </a:ext>
            </a:extLst>
          </p:cNvPr>
          <p:cNvSpPr txBox="1"/>
          <p:nvPr/>
        </p:nvSpPr>
        <p:spPr>
          <a:xfrm>
            <a:off x="4767802" y="4165014"/>
            <a:ext cx="296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Team UiPath @AJIET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083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6EA49B-9C24-B21C-6210-62F860ABC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A179E4-EBEB-807F-DFEC-0BB2A5858D49}"/>
              </a:ext>
            </a:extLst>
          </p:cNvPr>
          <p:cNvSpPr txBox="1"/>
          <p:nvPr/>
        </p:nvSpPr>
        <p:spPr>
          <a:xfrm>
            <a:off x="2046622" y="3013501"/>
            <a:ext cx="8098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You Can Expect Today?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775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2F1E9-4A23-4BB9-2B14-743E3226E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01797"/>
            <a:ext cx="4187953" cy="2956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92A6B0-7017-D161-7AAC-3FC5406FC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"/>
            <a:ext cx="4187953" cy="2956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671573-C538-B05C-D7A1-224B6D05A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809" y="825997"/>
            <a:ext cx="2059914" cy="270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5819A6-1CEA-A5C7-79D8-CE7A0393B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580" y="1"/>
            <a:ext cx="4106420" cy="2898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96C07E-CC4B-2942-EEE0-D6E9896A92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580" y="3901795"/>
            <a:ext cx="4187954" cy="2956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ECD84F-1B38-65CD-A533-8CD4C93073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89" y="1922122"/>
            <a:ext cx="4187954" cy="295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68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0302C-26A7-AB0B-84B9-972E19959E01}"/>
              </a:ext>
            </a:extLst>
          </p:cNvPr>
          <p:cNvSpPr txBox="1"/>
          <p:nvPr/>
        </p:nvSpPr>
        <p:spPr>
          <a:xfrm>
            <a:off x="1713871" y="3013501"/>
            <a:ext cx="87642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you going to do today?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366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FA1AF2-BC78-B7B4-3486-F49DB1EDE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55" y="856255"/>
            <a:ext cx="5145489" cy="5145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BE34D-CC0E-7ACE-83A5-2EDC82E4FDCD}"/>
              </a:ext>
            </a:extLst>
          </p:cNvPr>
          <p:cNvSpPr txBox="1"/>
          <p:nvPr/>
        </p:nvSpPr>
        <p:spPr>
          <a:xfrm>
            <a:off x="1999622" y="6001744"/>
            <a:ext cx="8546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https://academy.uipath.com/learning-plans/rpa-starter</a:t>
            </a:r>
          </a:p>
        </p:txBody>
      </p:sp>
    </p:spTree>
    <p:extLst>
      <p:ext uri="{BB962C8B-B14F-4D97-AF65-F5344CB8AC3E}">
        <p14:creationId xmlns:p14="http://schemas.microsoft.com/office/powerpoint/2010/main" val="2499880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BC0F94-1B48-547F-1318-C8BC23DD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61B654-F2BD-C5CA-FA39-41925C8D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27" y="1567431"/>
            <a:ext cx="5225773" cy="52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61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767BFE-FCF3-EDD8-5BB0-7CBABEA56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67870B-6461-D4B1-E113-0CD01521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22" t="4244" r="32665" b="75294"/>
          <a:stretch>
            <a:fillRect/>
          </a:stretch>
        </p:blipFill>
        <p:spPr>
          <a:xfrm>
            <a:off x="3315957" y="4210259"/>
            <a:ext cx="4793063" cy="9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04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52</Words>
  <Application>Microsoft Office PowerPoint</Application>
  <PresentationFormat>Widescreen</PresentationFormat>
  <Paragraphs>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Gàuresh Pai</dc:creator>
  <cp:lastModifiedBy>Gàuresh Pai</cp:lastModifiedBy>
  <cp:revision>8</cp:revision>
  <dcterms:created xsi:type="dcterms:W3CDTF">2025-08-21T13:59:00Z</dcterms:created>
  <dcterms:modified xsi:type="dcterms:W3CDTF">2025-08-21T16:43:30Z</dcterms:modified>
</cp:coreProperties>
</file>